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3"/>
  </p:notesMasterIdLst>
  <p:handoutMasterIdLst>
    <p:handoutMasterId r:id="rId14"/>
  </p:handoutMasterIdLst>
  <p:sldIdLst>
    <p:sldId id="1319" r:id="rId5"/>
    <p:sldId id="1324" r:id="rId6"/>
    <p:sldId id="1325" r:id="rId7"/>
    <p:sldId id="1327" r:id="rId8"/>
    <p:sldId id="1323" r:id="rId9"/>
    <p:sldId id="1326" r:id="rId10"/>
    <p:sldId id="1321" r:id="rId11"/>
    <p:sldId id="1322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4"/>
            <p14:sldId id="1325"/>
            <p14:sldId id="1327"/>
            <p14:sldId id="1323"/>
            <p14:sldId id="1326"/>
            <p14:sldId id="1321"/>
            <p14:sldId id="132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5" autoAdjust="0"/>
    <p:restoredTop sz="95994" autoAdjust="0"/>
  </p:normalViewPr>
  <p:slideViewPr>
    <p:cSldViewPr>
      <p:cViewPr varScale="1">
        <p:scale>
          <a:sx n="113" d="100"/>
          <a:sy n="113" d="100"/>
        </p:scale>
        <p:origin x="184" y="3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10/3/17 7:55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10/3/17 7:55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NULL"/><Relationship Id="rId26" Type="http://schemas.openxmlformats.org/officeDocument/2006/relationships/image" Target="../media/image1.png"/><Relationship Id="rId27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Dusseldorf-Xamarin-Cross-Platform/" TargetMode="External"/><Relationship Id="rId4" Type="http://schemas.openxmlformats.org/officeDocument/2006/relationships/hyperlink" Target="https://www.meetup.com/net-user-group-koeln/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meetup.com/Xamarin-Cologne-User-Group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112417" y="2234460"/>
            <a:ext cx="1836048" cy="15912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38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637" y="211213"/>
            <a:ext cx="9525000" cy="619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</a:t>
            </a:r>
            <a:r>
              <a:rPr lang="en-US" dirty="0" smtClean="0">
                <a:solidFill>
                  <a:schemeClr val="bg1"/>
                </a:solidFill>
              </a:rPr>
              <a:t>09:40 LAURENT BUGNION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Keynote 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Azure Functions and Xamarin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 GERALD VERSLUIS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 KERRY W. LOTHROP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 GLENN VERSWEYVELD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 THOMAS BURKHART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Form</a:t>
            </a:r>
          </a:p>
          <a:p>
            <a:r>
              <a:rPr lang="en-US" dirty="0">
                <a:solidFill>
                  <a:schemeClr val="bg1"/>
                </a:solidFill>
              </a:rPr>
              <a:t>14:30 - 15:20 PIETER NIJS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 GEERT VAN DER CRUIJSEN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 TOMASZ CIELECKI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 Corner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84437" y="373062"/>
            <a:ext cx="720725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Tomasz Cielecki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mvvmcross, Android, iOS and uwp native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Workbooks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Geert van der Cruijsen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mobile + cloud and mobile Devops</a:t>
            </a:r>
          </a:p>
          <a:p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 </a:t>
            </a: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During </a:t>
            </a:r>
            <a:r>
              <a:rPr lang="nl-BE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Realm and Custom Android Views</a:t>
            </a:r>
            <a:endParaRPr lang="nl-BE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Bart Lannoeye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PRISM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342900" fontAlgn="ctr"/>
            <a:r>
              <a:rPr lang="nl-BE" sz="2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All sessions except keynote</a:t>
            </a:r>
          </a:p>
          <a:p>
            <a:r>
              <a:rPr lang="nl-BE" sz="2400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Laurent Bugnion </a:t>
            </a:r>
            <a:r>
              <a:rPr lang="nl-B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is available for Azure and MVVM </a:t>
            </a:r>
            <a:r>
              <a:rPr lang="nl-BE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Light</a:t>
            </a:r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Jan Van de </a:t>
            </a:r>
            <a:r>
              <a:rPr lang="en-GB" sz="2400" i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Poel</a:t>
            </a:r>
            <a:r>
              <a:rPr lang="en-GB" sz="2400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available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for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Mvvmcross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2400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ios</a:t>
            </a:r>
            <a:r>
              <a:rPr lang="en-GB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, app </a:t>
            </a:r>
            <a:r>
              <a:rPr lang="en-GB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distribution</a:t>
            </a:r>
            <a:r>
              <a:rPr lang="en-GB" sz="2400" dirty="0" smtClean="0"/>
              <a:t> </a:t>
            </a:r>
            <a:endParaRPr lang="en-GB" sz="2400" dirty="0"/>
          </a:p>
          <a:p>
            <a:endParaRPr lang="nl-BE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6440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6065837" y="2125662"/>
            <a:ext cx="2590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19050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75637" y="4181561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smtClean="0">
                <a:solidFill>
                  <a:srgbClr val="C00000"/>
                </a:solidFill>
              </a:rPr>
              <a:t>1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51937" y="4181560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dirty="0">
                <a:solidFill>
                  <a:srgbClr val="C00000"/>
                </a:solidFill>
              </a:rPr>
              <a:t>2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02624" y="5554662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Breakout Sessions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65837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7" y="958285"/>
            <a:ext cx="11887200" cy="6032421"/>
          </a:xfrm>
        </p:spPr>
        <p:txBody>
          <a:bodyPr/>
          <a:lstStyle/>
          <a:p>
            <a:r>
              <a:rPr lang="de-DE" dirty="0" err="1" smtClean="0"/>
              <a:t>Xamarin</a:t>
            </a:r>
            <a:r>
              <a:rPr lang="de-DE" dirty="0" smtClean="0"/>
              <a:t> User Group Cologne</a:t>
            </a:r>
          </a:p>
          <a:p>
            <a:pPr marL="0" indent="0">
              <a:buNone/>
            </a:pPr>
            <a:r>
              <a:rPr lang="de-DE" sz="3200" dirty="0">
                <a:hlinkClick r:id="rId2"/>
              </a:rPr>
              <a:t>https://www.meetup.com/Xamarin-Cologne-User-Group</a:t>
            </a:r>
            <a:r>
              <a:rPr lang="de-DE" sz="3200" dirty="0" smtClean="0">
                <a:hlinkClick r:id="rId2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Düsseldorf </a:t>
            </a:r>
            <a:r>
              <a:rPr lang="de-DE" dirty="0" err="1"/>
              <a:t>Xamarin</a:t>
            </a:r>
            <a:r>
              <a:rPr lang="de-DE" dirty="0"/>
              <a:t> Cross-</a:t>
            </a:r>
            <a:r>
              <a:rPr lang="de-DE" dirty="0" err="1"/>
              <a:t>Platform</a:t>
            </a:r>
            <a:r>
              <a:rPr lang="de-DE" dirty="0"/>
              <a:t> Group</a:t>
            </a:r>
          </a:p>
          <a:p>
            <a:pPr marL="0" indent="0">
              <a:buNone/>
            </a:pPr>
            <a:r>
              <a:rPr lang="de-DE" sz="3200" dirty="0">
                <a:hlinkClick r:id="rId3"/>
              </a:rPr>
              <a:t>https://www.meetup.com/Dusseldorf-Xamarin-Cross-Platform</a:t>
            </a:r>
            <a:r>
              <a:rPr lang="de-DE" sz="3200" dirty="0" smtClean="0">
                <a:hlinkClick r:id="rId3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.net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Köln</a:t>
            </a:r>
          </a:p>
          <a:p>
            <a:pPr marL="0" indent="0">
              <a:buNone/>
            </a:pPr>
            <a:r>
              <a:rPr lang="de-DE" sz="3200" dirty="0">
                <a:hlinkClick r:id="rId4"/>
              </a:rPr>
              <a:t>https://www.meetup.com/net-user-group-koeln</a:t>
            </a:r>
            <a:r>
              <a:rPr lang="de-DE" sz="3200" dirty="0" smtClean="0">
                <a:hlinkClick r:id="rId4"/>
              </a:rPr>
              <a:t>/</a:t>
            </a:r>
            <a:endParaRPr lang="de-DE" sz="3200" dirty="0" smtClean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67857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Local</a:t>
            </a:r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 Usergroups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384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6074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42" y="517866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6" y="2811462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437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2637" y="3784497"/>
            <a:ext cx="3620964" cy="3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284250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40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connect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to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MSFTGUEST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Event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Attendee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Code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msevent23sj</a:t>
            </a: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h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ashtag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Conference: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3" y="-84543"/>
            <a:ext cx="11889564" cy="917575"/>
          </a:xfrm>
        </p:spPr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30</TotalTime>
  <Words>209</Words>
  <Application>Microsoft Macintosh PowerPoint</Application>
  <PresentationFormat>Custom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Consolas</vt:lpstr>
      <vt:lpstr>Segoe UI</vt:lpstr>
      <vt:lpstr>Segoe UI Light</vt:lpstr>
      <vt:lpstr>Wingdings</vt:lpstr>
      <vt:lpstr>Arial</vt:lpstr>
      <vt:lpstr>WHITE TEMPLATE</vt:lpstr>
      <vt:lpstr>PowerPoint Presentation</vt:lpstr>
      <vt:lpstr>Speakers</vt:lpstr>
      <vt:lpstr>Agenda</vt:lpstr>
      <vt:lpstr>Speakers Corner</vt:lpstr>
      <vt:lpstr>Floorplan</vt:lpstr>
      <vt:lpstr>Local Usergroups</vt:lpstr>
      <vt:lpstr>Sponsors</vt:lpstr>
      <vt:lpstr>Misc</vt:lpstr>
    </vt:vector>
  </TitlesOfParts>
  <Manager/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37</cp:revision>
  <dcterms:created xsi:type="dcterms:W3CDTF">2017-02-22T22:03:09Z</dcterms:created>
  <dcterms:modified xsi:type="dcterms:W3CDTF">2017-10-03T18:26:37Z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